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21" autoAdjust="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8FA2C-5C8C-482C-8A88-899A25FECA2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64E81-7A9D-4E96-890C-F0153F5DE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35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Transparency = easy for any outsider to join the team and be productive without breaking any conventions</a:t>
            </a:r>
          </a:p>
          <a:p>
            <a:r>
              <a:rPr lang="en-US" dirty="0"/>
              <a:t>Less decision makes your life easier and more productive. It doesn’t take you a second to think what you should follow.</a:t>
            </a:r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64E81-7A9D-4E96-890C-F0153F5DE8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01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Keep your commits smaller. This makes it easy for any developer to see what things have changed</a:t>
            </a:r>
          </a:p>
          <a:p>
            <a:pPr marL="171450" indent="-171450">
              <a:buFontTx/>
              <a:buChar char="-"/>
            </a:pPr>
            <a:r>
              <a:rPr lang="en-US" dirty="0"/>
              <a:t>Whitespace files changed added to commit pisses someone who is looking at your repository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64E81-7A9D-4E96-890C-F0153F5DE8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8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is one liner which states what it does in concise form</a:t>
            </a:r>
          </a:p>
          <a:p>
            <a:r>
              <a:rPr lang="en-US" dirty="0"/>
              <a:t>There should be one space between title and description. Description should include why it was changed, what was changed etc.</a:t>
            </a:r>
          </a:p>
          <a:p>
            <a:r>
              <a:rPr lang="en-US" dirty="0"/>
              <a:t>Meta data:  may contain external links for additional information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64E81-7A9D-4E96-890C-F0153F5DE8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00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commit message using keywords . Makes visual filtering easy when looking at history.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64E81-7A9D-4E96-890C-F0153F5DE8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86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Master – is the single source of truth. Holds the code that IS ALWAYS working</a:t>
            </a:r>
          </a:p>
          <a:p>
            <a:r>
              <a:rPr lang="en-US" dirty="0"/>
              <a:t>Develop – is the secondary branch where the parallel development takes place. Develop branch may further be divided into several feature branches</a:t>
            </a:r>
          </a:p>
          <a:p>
            <a:r>
              <a:rPr lang="en-US" dirty="0"/>
              <a:t>Feature branch must merge back to develop and not to any other branch.</a:t>
            </a:r>
          </a:p>
          <a:p>
            <a:r>
              <a:rPr lang="en-US" dirty="0"/>
              <a:t>Release branch – Once you are done with all the feature request changes you can merge all features into develop. Merge develop in Release branch</a:t>
            </a:r>
          </a:p>
          <a:p>
            <a:r>
              <a:rPr lang="en-US" dirty="0"/>
              <a:t>Although you know that codebase is well tested. For unexpected changes may also have hotfixes branch, which might contain the last minute changes to make the code working</a:t>
            </a:r>
          </a:p>
          <a:p>
            <a:r>
              <a:rPr lang="en-US" dirty="0"/>
              <a:t>The hot fixes are merged into releases ONLY. And once approved, the releases is merged back to develop as to get the latest changes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64E81-7A9D-4E96-890C-F0153F5DE8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64E81-7A9D-4E96-890C-F0153F5DE8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51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64E81-7A9D-4E96-890C-F0153F5DE8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60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64E81-7A9D-4E96-890C-F0153F5DE8A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4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BE9C5-19A4-460B-8E46-BD4379E6A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057504-B8BA-4F6F-9FAF-00414009A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B90DD-715D-4548-A3C3-4E029D6B2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82DE5-285A-451B-BDEC-D0051CE28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Git Best Practices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792B7-2FF5-4FE8-AF0A-9F27B7E7D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C3EE-F3A2-4DFF-8E78-40371AC8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9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219AA-3610-4C82-8363-F4DD13739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582AAB-8527-40B7-9DB4-D98B1AE31D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617A0-9179-4998-854A-926C6E5F29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EBBBC-1F51-4B05-9190-A1909C125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Git Best Practices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15935-2F27-4F6A-8840-926D24A62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C3EE-F3A2-4DFF-8E78-40371AC8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59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81E455-57FC-411A-8447-5A15ECD20E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2E98C9-5CD0-49A0-81A0-D204A4CC2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2A350-222D-481E-8FFF-276E0D53F7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7F114-25F5-403A-8E00-B967C2959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Git Best Practices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B9D77-4B41-41EB-9DE5-6621CEB7F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C3EE-F3A2-4DFF-8E78-40371AC8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91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A6F0C-527A-4D4A-AC16-CF7026CCD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397424-FD0F-4A65-A652-2FB9770A0B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5D1E6-CEFD-4E6A-BA1E-279D2E149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Git Best Practices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10CA1D-EA1B-486B-B83F-515688277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C3EE-F3A2-4DFF-8E78-40371AC812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D6DB5DD-A898-413C-B96D-A5AB67907DB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943100"/>
            <a:ext cx="10515600" cy="3990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047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ACE85-F110-45F3-80ED-1E8B0F928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A6276-961E-4594-88C4-ADFA41435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57FD1-AC0E-417A-BBEF-13C74E457D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F6931-7320-41A3-B97F-4C5F32D84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Git Best Practices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0486E-EF21-4403-AEA8-84FB1D35E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C3EE-F3A2-4DFF-8E78-40371AC8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4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817B4-5E66-49F3-B74A-4418CC276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D4CDF-8AED-4E04-849E-D75A3B0D5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FF813-BC32-4311-A8FF-4B6FD6E11E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ED51E-AB7D-4A6F-8FB8-41636E43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Git Best Practices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24E97-F76A-44E3-86B6-B7053DE36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C3EE-F3A2-4DFF-8E78-40371AC8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41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2514A-17FD-4E3A-8747-87E3EFF4C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95086-56C0-40CE-BC32-6D8E7D320D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CBEAAC-7D39-4F0F-8D5C-55BBA912F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0470FD-B667-45B8-A9DF-88531BB138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3AF847-ADEE-46FF-804C-FCDA3502C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Git Best Practices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06610A-4CBE-405E-8309-BFF9B7617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C3EE-F3A2-4DFF-8E78-40371AC8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31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36ADC-6A19-4598-842E-D8245824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C2C153-910F-44D0-998E-197B1BC85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B1F4AE-BFC0-4CF3-B42D-0D43EF588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064753-162F-4CDF-9FBA-F223CDAD36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76967D-2E14-4C06-A60F-2337D1B6CB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2A71D0-7EF1-4857-BC92-E0A6722D3F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8B4A06-2C92-42D6-BE48-A5D19E2C2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Git Best Practices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9CBF6A-3BFC-48C7-9E58-D47919D1A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C3EE-F3A2-4DFF-8E78-40371AC8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7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B40CA-BDB3-400F-B205-C3E18D15D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D7A938-8889-46EE-A8AF-18A71A3704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D9605-7B9D-44BF-A459-B6BB836E9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Git Best Practices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27D8C2-9C4E-41EB-BB08-3D84C3A6E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C3EE-F3A2-4DFF-8E78-40371AC8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11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5378A7-92D4-4B5A-A969-2D96CA245D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07D68A-1A4A-4E5E-8FE5-2C42F276A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Git Best Practices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3D839B-E6D2-4FA3-9FDA-274EE575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C3EE-F3A2-4DFF-8E78-40371AC8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F4B81-3732-4F50-B0A0-7489349A3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73D3F-A42A-4E25-B749-D7D912A4B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78969-E860-49B1-B546-3A8ABD68C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C3370-AE65-4964-B8C1-310F2A7740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6A2546-E7C8-440E-8BF9-9DB04C9FD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Git Best Practices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AA004-7884-42E5-8F03-74BBB754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C3EE-F3A2-4DFF-8E78-40371AC8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34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759C5-7FA8-488B-B7B8-F95E17343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DDC9A0-8FAF-419A-813A-8BFB677F0B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C2B583-E4C3-4D24-902F-686575311B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F2AD15-3BBE-4FB4-AAD9-5FA9026BCB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82FA9A-0FEC-4DD1-8D79-B9759A9AD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Git Best Practices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D51352-EB11-49E3-A277-EE7487972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C3EE-F3A2-4DFF-8E78-40371AC8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4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D9990C-91C2-40B8-9AEA-DE5AA1196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B6E29-1234-42FC-9555-2A6978300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4F93B-2456-480F-8367-66F3E72BB1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92415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Git Best Practices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34F4A-AA5A-4952-A886-360A0BBCFB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7C3EE-F3A2-4DFF-8E78-40371AC8120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25B3AE-D1DE-4AE5-836B-A4ECB71E673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31147"/>
            <a:ext cx="1585546" cy="52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06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ist.github.com/jjpatel361/1d97bed699d6e1c419a1f6ed42195eb3" TargetMode="External"/><Relationship Id="rId2" Type="http://schemas.openxmlformats.org/officeDocument/2006/relationships/hyperlink" Target="http://nvie.com/posts/a-successful-git-branching-model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25EE9-66FE-438B-9DE2-0822CA8388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Git Best Practices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633DAA-5BB5-4559-BCEE-86EC3CBC93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87230"/>
            <a:ext cx="9144000" cy="680713"/>
          </a:xfrm>
        </p:spPr>
        <p:txBody>
          <a:bodyPr/>
          <a:lstStyle/>
          <a:p>
            <a:r>
              <a:rPr lang="en-US" dirty="0"/>
              <a:t>Jay Patel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23C240-67A7-4933-9E0F-E55CDEF63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Git Best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927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0042F08-A8FB-4B61-90E2-8AE03060E5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055" y="643466"/>
            <a:ext cx="4203889" cy="5571067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7D49439-748F-4476-B2E3-8EE4AF412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Git Best Practices</a:t>
            </a:r>
          </a:p>
        </p:txBody>
      </p:sp>
    </p:spTree>
    <p:extLst>
      <p:ext uri="{BB962C8B-B14F-4D97-AF65-F5344CB8AC3E}">
        <p14:creationId xmlns:p14="http://schemas.microsoft.com/office/powerpoint/2010/main" val="2635207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E9B45-307F-4A3C-ADAC-046A75FFB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Branching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73B08-E440-4595-B4FA-49D113A19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Branching model used depends on</a:t>
            </a:r>
          </a:p>
          <a:p>
            <a:pPr lvl="1"/>
            <a:r>
              <a:rPr lang="en-US" dirty="0"/>
              <a:t>Project Size</a:t>
            </a:r>
          </a:p>
          <a:p>
            <a:pPr lvl="1"/>
            <a:r>
              <a:rPr lang="en-US" dirty="0"/>
              <a:t>Team Size</a:t>
            </a:r>
          </a:p>
          <a:p>
            <a:pPr lvl="1"/>
            <a:r>
              <a:rPr lang="en-US" dirty="0"/>
              <a:t>Company</a:t>
            </a:r>
          </a:p>
          <a:p>
            <a:pPr lvl="1"/>
            <a:endParaRPr lang="en-US" dirty="0"/>
          </a:p>
          <a:p>
            <a:r>
              <a:rPr lang="en-US" dirty="0"/>
              <a:t>You can use any other variations of above branching model. But be consistent with it.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FAD003-3C78-468A-9277-38B74E36B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Git Best Practices</a:t>
            </a:r>
          </a:p>
        </p:txBody>
      </p:sp>
    </p:spTree>
    <p:extLst>
      <p:ext uri="{BB962C8B-B14F-4D97-AF65-F5344CB8AC3E}">
        <p14:creationId xmlns:p14="http://schemas.microsoft.com/office/powerpoint/2010/main" val="1765059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1E51B-474A-427F-B0E4-13E3AB1DB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E87CB-4892-4B65-8763-9D96D7717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Learning Git is a lot like programming</a:t>
            </a:r>
          </a:p>
          <a:p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Integrating Git and collaborating effectively is a process</a:t>
            </a:r>
          </a:p>
          <a:p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Rebasing, Issuing Pull Requests effectively</a:t>
            </a:r>
          </a:p>
          <a:p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Fast-forward commits</a:t>
            </a:r>
          </a:p>
          <a:p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Work on your GitHub profile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BFFB8A-9296-46C4-A03D-23E779EFE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Git Best Practices</a:t>
            </a:r>
          </a:p>
        </p:txBody>
      </p:sp>
    </p:spTree>
    <p:extLst>
      <p:ext uri="{BB962C8B-B14F-4D97-AF65-F5344CB8AC3E}">
        <p14:creationId xmlns:p14="http://schemas.microsoft.com/office/powerpoint/2010/main" val="496021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FF2C1-CF34-48F8-9C2B-E6D575DCE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6A172-62EE-42A3-8442-D29BE6FF3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Successful Git branching model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http://nvie.com/posts/a-successful-git-branching-model/</a:t>
            </a:r>
            <a:endParaRPr lang="en-US" dirty="0"/>
          </a:p>
          <a:p>
            <a:endParaRPr lang="en-US" dirty="0"/>
          </a:p>
          <a:p>
            <a:r>
              <a:rPr lang="en-US" dirty="0"/>
              <a:t>Gist </a:t>
            </a:r>
            <a:r>
              <a:rPr lang="en-US" dirty="0">
                <a:hlinkClick r:id="rId3"/>
              </a:rPr>
              <a:t>https://gist.github.com/jjpatel361/1d97bed699d6e1c419a1f6ed42195eb3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Will be available on </a:t>
            </a:r>
            <a:r>
              <a:rPr lang="en-US" i="1" dirty="0" err="1"/>
              <a:t>DeepCS</a:t>
            </a:r>
            <a:r>
              <a:rPr lang="en-US" i="1" dirty="0"/>
              <a:t> blog as well. (deepcs.wordpress.com)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5247C6-CFEB-4F2B-9F55-9E6E8673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Git Best Practices</a:t>
            </a:r>
          </a:p>
        </p:txBody>
      </p:sp>
    </p:spTree>
    <p:extLst>
      <p:ext uri="{BB962C8B-B14F-4D97-AF65-F5344CB8AC3E}">
        <p14:creationId xmlns:p14="http://schemas.microsoft.com/office/powerpoint/2010/main" val="601683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7BD0E-04C8-4571-9DF9-FC531A063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04315-DED9-4C4D-966E-286C69EF3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ea typeface="Avenir Book" charset="0"/>
              </a:rPr>
              <a:t>Feedback forms will be handed out to you. Please do let us know how this workshop went </a:t>
            </a:r>
            <a:r>
              <a:rPr lang="en-US" dirty="0">
                <a:ea typeface="Avenir Book" charset="0"/>
                <a:sym typeface="Wingdings" panose="05000000000000000000" pitchFamily="2" charset="2"/>
              </a:rPr>
              <a:t> </a:t>
            </a:r>
            <a:endParaRPr lang="en-US" dirty="0">
              <a:ea typeface="Avenir Book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ea typeface="Avenir Book" charset="0"/>
              </a:rPr>
              <a:t>Want to conduct workshop come see us!</a:t>
            </a:r>
          </a:p>
          <a:p>
            <a:pPr>
              <a:lnSpc>
                <a:spcPct val="150000"/>
              </a:lnSpc>
            </a:pPr>
            <a:r>
              <a:rPr lang="en-US" dirty="0">
                <a:ea typeface="Avenir Book" charset="0"/>
              </a:rPr>
              <a:t>Have Ideas on next workshop ? Come meet any of E board members  </a:t>
            </a:r>
            <a:endParaRPr lang="en-US" dirty="0">
              <a:ea typeface="Avenir Book" charset="0"/>
              <a:sym typeface="Wingding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FDF149-C2FC-434A-A730-2F22CA364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Git Best Practices</a:t>
            </a:r>
          </a:p>
        </p:txBody>
      </p:sp>
    </p:spTree>
    <p:extLst>
      <p:ext uri="{BB962C8B-B14F-4D97-AF65-F5344CB8AC3E}">
        <p14:creationId xmlns:p14="http://schemas.microsoft.com/office/powerpoint/2010/main" val="397522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B1045-8B30-4B60-B422-C9CDA9ED9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Questions 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862594-199E-4411-A0AE-0F8AF8598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Git Best Practices</a:t>
            </a:r>
          </a:p>
        </p:txBody>
      </p:sp>
    </p:spTree>
    <p:extLst>
      <p:ext uri="{BB962C8B-B14F-4D97-AF65-F5344CB8AC3E}">
        <p14:creationId xmlns:p14="http://schemas.microsoft.com/office/powerpoint/2010/main" val="3707446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E9D10-5635-4D1D-9BBF-E0B816F3D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I care about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C3256-98A8-43AC-A2C6-06BA8AA5C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Makes your life easy</a:t>
            </a:r>
          </a:p>
          <a:p>
            <a:r>
              <a:rPr lang="en-US" dirty="0"/>
              <a:t>Makes your colleagues/ team’s life easy</a:t>
            </a:r>
          </a:p>
          <a:p>
            <a:r>
              <a:rPr lang="en-US" dirty="0"/>
              <a:t>Transparency</a:t>
            </a:r>
          </a:p>
          <a:p>
            <a:r>
              <a:rPr lang="en-US" dirty="0"/>
              <a:t>Less decision making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28CEC8-78BB-470B-A1BE-B37791142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Git Best Practices</a:t>
            </a:r>
          </a:p>
        </p:txBody>
      </p:sp>
    </p:spTree>
    <p:extLst>
      <p:ext uri="{BB962C8B-B14F-4D97-AF65-F5344CB8AC3E}">
        <p14:creationId xmlns:p14="http://schemas.microsoft.com/office/powerpoint/2010/main" val="234817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D6B32-C8EF-4BCE-B167-C0E31C5CE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28943-5976-4306-885C-44C31F435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your commits smaller</a:t>
            </a:r>
          </a:p>
          <a:p>
            <a:r>
              <a:rPr lang="en-US" dirty="0"/>
              <a:t>Commit only files changed</a:t>
            </a:r>
          </a:p>
          <a:p>
            <a:r>
              <a:rPr lang="en-US" dirty="0"/>
              <a:t>Keep commit message concise and meaningful</a:t>
            </a:r>
          </a:p>
          <a:p>
            <a:pPr lvl="1"/>
            <a:r>
              <a:rPr lang="en-US" dirty="0">
                <a:solidFill>
                  <a:prstClr val="white"/>
                </a:solidFill>
                <a:highlight>
                  <a:srgbClr val="000000"/>
                </a:highlight>
                <a:latin typeface="Avenir Book" charset="0"/>
                <a:ea typeface="Avenir Book" charset="0"/>
                <a:cs typeface="Avenir Book" charset="0"/>
              </a:rPr>
              <a:t>git commit –m “Added more stuff.”</a:t>
            </a:r>
          </a:p>
          <a:p>
            <a:pPr lvl="1"/>
            <a:r>
              <a:rPr lang="en-US" dirty="0">
                <a:solidFill>
                  <a:prstClr val="white"/>
                </a:solidFill>
                <a:highlight>
                  <a:srgbClr val="000000"/>
                </a:highlight>
                <a:latin typeface="Avenir Book" charset="0"/>
                <a:ea typeface="Avenir Book" charset="0"/>
                <a:cs typeface="Avenir Book" charset="0"/>
              </a:rPr>
              <a:t>git commit –m “Add: App Logo </a:t>
            </a:r>
            <a:endParaRPr lang="en-US" dirty="0">
              <a:solidFill>
                <a:prstClr val="black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0C9935-D7C2-4369-83F5-423191289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Git Best Practices</a:t>
            </a:r>
          </a:p>
        </p:txBody>
      </p:sp>
      <p:pic>
        <p:nvPicPr>
          <p:cNvPr id="5" name="Graphic 4" descr="Close">
            <a:extLst>
              <a:ext uri="{FF2B5EF4-FFF2-40B4-BE49-F238E27FC236}">
                <a16:creationId xmlns:a16="http://schemas.microsoft.com/office/drawing/2014/main" id="{7E2300CF-32B3-429B-8882-B8A6B88D7E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58365" y="3297216"/>
            <a:ext cx="409353" cy="409353"/>
          </a:xfrm>
          <a:prstGeom prst="rect">
            <a:avLst/>
          </a:prstGeom>
        </p:spPr>
      </p:pic>
      <p:pic>
        <p:nvPicPr>
          <p:cNvPr id="6" name="Graphic 5" descr="Checkmark">
            <a:extLst>
              <a:ext uri="{FF2B5EF4-FFF2-40B4-BE49-F238E27FC236}">
                <a16:creationId xmlns:a16="http://schemas.microsoft.com/office/drawing/2014/main" id="{0CA5B24F-DA46-4CC3-9FB4-898B75CD05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94883" y="3754428"/>
            <a:ext cx="363482" cy="363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910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9A415-997E-46A0-A9D0-4A587F32E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E6BDA-FAF2-432C-B9F0-B32C8A28B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Split commit message into Title and Description if it is too complicated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D79F55-B2BA-4818-A499-364FC611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Git Best Practices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CD2B1A-B944-405A-9C68-AD603E98FD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677966"/>
            <a:ext cx="10459246" cy="288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124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28E70-2E26-4BF1-844E-B37806E18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978AF-76D0-4BEE-BBCD-7E48AC14E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verbs like </a:t>
            </a:r>
            <a:r>
              <a:rPr lang="en-US" b="1" dirty="0"/>
              <a:t>Fix</a:t>
            </a:r>
            <a:r>
              <a:rPr lang="en-US" dirty="0"/>
              <a:t>, </a:t>
            </a:r>
            <a:r>
              <a:rPr lang="en-US" b="1" dirty="0"/>
              <a:t>Add</a:t>
            </a:r>
            <a:r>
              <a:rPr lang="en-US" dirty="0"/>
              <a:t>, </a:t>
            </a:r>
            <a:r>
              <a:rPr lang="en-US" b="1" dirty="0"/>
              <a:t>Change</a:t>
            </a:r>
            <a:r>
              <a:rPr lang="en-US" dirty="0"/>
              <a:t>, </a:t>
            </a:r>
            <a:r>
              <a:rPr lang="en-US" b="1" dirty="0"/>
              <a:t>Update</a:t>
            </a:r>
          </a:p>
          <a:p>
            <a:r>
              <a:rPr lang="en-US" dirty="0"/>
              <a:t>Commit Messages should be imperative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E.g. Angular JS commit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2DD076-87ED-47C5-AFB3-2F0DA59AF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Git Best Practices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C1CE09-7708-4F58-9CF6-3BFF2F03FA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73" y="4001294"/>
            <a:ext cx="10563327" cy="1771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544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B5223-E546-4FD8-BB5F-F92857635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 Branching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99457-1A72-4085-AAFF-E8CB583FD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Master</a:t>
            </a:r>
          </a:p>
          <a:p>
            <a:r>
              <a:rPr lang="en-US" dirty="0"/>
              <a:t>Develop</a:t>
            </a:r>
          </a:p>
          <a:p>
            <a:r>
              <a:rPr lang="en-US" dirty="0"/>
              <a:t>Feature</a:t>
            </a:r>
          </a:p>
          <a:p>
            <a:r>
              <a:rPr lang="en-US" dirty="0"/>
              <a:t>Releases</a:t>
            </a:r>
          </a:p>
          <a:p>
            <a:r>
              <a:rPr lang="en-US" dirty="0"/>
              <a:t>Hot Fixes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8BC5BD-5B21-45E0-A369-851FED48A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Git Best Practices</a:t>
            </a:r>
          </a:p>
        </p:txBody>
      </p:sp>
    </p:spTree>
    <p:extLst>
      <p:ext uri="{BB962C8B-B14F-4D97-AF65-F5344CB8AC3E}">
        <p14:creationId xmlns:p14="http://schemas.microsoft.com/office/powerpoint/2010/main" val="3831594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D201A-D691-4B03-AFC2-AF412F0BD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Branches and Purposes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7110E-B434-4D33-A521-7844B4A0D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b="1" dirty="0"/>
              <a:t>Master</a:t>
            </a:r>
          </a:p>
          <a:p>
            <a:pPr lvl="1" algn="just">
              <a:lnSpc>
                <a:spcPct val="150000"/>
              </a:lnSpc>
            </a:pPr>
            <a:r>
              <a:rPr lang="en-US" dirty="0"/>
              <a:t>Single source of truth</a:t>
            </a:r>
          </a:p>
          <a:p>
            <a:pPr lvl="1" algn="just">
              <a:lnSpc>
                <a:spcPct val="150000"/>
              </a:lnSpc>
            </a:pPr>
            <a:r>
              <a:rPr lang="en-US" b="1" dirty="0"/>
              <a:t>Always</a:t>
            </a:r>
            <a:r>
              <a:rPr lang="en-US" dirty="0"/>
              <a:t> contains working codebase</a:t>
            </a:r>
          </a:p>
          <a:p>
            <a:pPr>
              <a:lnSpc>
                <a:spcPct val="150000"/>
              </a:lnSpc>
            </a:pPr>
            <a:r>
              <a:rPr lang="en-US" b="1" dirty="0"/>
              <a:t>Develop</a:t>
            </a:r>
          </a:p>
          <a:p>
            <a:pPr lvl="1" algn="just">
              <a:lnSpc>
                <a:spcPct val="150000"/>
              </a:lnSpc>
            </a:pPr>
            <a:r>
              <a:rPr lang="en-US" dirty="0"/>
              <a:t>Holds current features built </a:t>
            </a:r>
          </a:p>
          <a:p>
            <a:pPr lvl="1" algn="just">
              <a:lnSpc>
                <a:spcPct val="150000"/>
              </a:lnSpc>
            </a:pPr>
            <a:r>
              <a:rPr lang="en-US" dirty="0"/>
              <a:t>Should contain code ready for testing or QA</a:t>
            </a:r>
          </a:p>
          <a:p>
            <a:pPr lvl="1" algn="just">
              <a:lnSpc>
                <a:spcPct val="150000"/>
              </a:lnSpc>
            </a:pPr>
            <a:r>
              <a:rPr lang="en-US" dirty="0"/>
              <a:t>Develop branches should be merged to Release branches</a:t>
            </a:r>
          </a:p>
          <a:p>
            <a:pPr lvl="1" algn="just">
              <a:lnSpc>
                <a:spcPct val="150000"/>
              </a:lnSpc>
            </a:pPr>
            <a:endParaRPr lang="en-US" dirty="0"/>
          </a:p>
          <a:p>
            <a:pPr lvl="1" algn="just">
              <a:lnSpc>
                <a:spcPct val="150000"/>
              </a:lnSpc>
            </a:pPr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87DF51-10A5-49E0-B5EC-0D02C5F66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Git Best Practices</a:t>
            </a:r>
          </a:p>
        </p:txBody>
      </p:sp>
    </p:spTree>
    <p:extLst>
      <p:ext uri="{BB962C8B-B14F-4D97-AF65-F5344CB8AC3E}">
        <p14:creationId xmlns:p14="http://schemas.microsoft.com/office/powerpoint/2010/main" val="1706680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94460-6734-4D9C-ABFA-AE25625FE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Branches and Purposes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11FC6-6049-4F66-BCBE-020B57B25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/>
              <a:t>Feature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Holds feature under development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Different teams are working on different features and have their own feature branch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Should always be merged to develop branch. And branched from develop branch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5F6DC7-C773-4B70-BDB7-0FF554BF3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Git Best Practices</a:t>
            </a:r>
          </a:p>
        </p:txBody>
      </p:sp>
    </p:spTree>
    <p:extLst>
      <p:ext uri="{BB962C8B-B14F-4D97-AF65-F5344CB8AC3E}">
        <p14:creationId xmlns:p14="http://schemas.microsoft.com/office/powerpoint/2010/main" val="3347604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F1F28-2294-4637-8BFD-E6C06F7AC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Branches and Purposes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03968-9433-42E1-B289-E2EB3D50F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/>
              <a:t>Releases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Holds the snapshots of versions of codebase released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Release branches should be merged to Master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b="1" dirty="0"/>
          </a:p>
          <a:p>
            <a:pPr>
              <a:lnSpc>
                <a:spcPct val="100000"/>
              </a:lnSpc>
            </a:pPr>
            <a:r>
              <a:rPr lang="en-US" b="1" dirty="0"/>
              <a:t>Hot Fixes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Critical bug fixes and patches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Should be branched from Master and merged to Master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Hot fixes branch updates should also be merged with Develop branch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96B50E-7379-4C60-A2F6-758E6E7E3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Git Best Practices</a:t>
            </a:r>
          </a:p>
        </p:txBody>
      </p:sp>
    </p:spTree>
    <p:extLst>
      <p:ext uri="{BB962C8B-B14F-4D97-AF65-F5344CB8AC3E}">
        <p14:creationId xmlns:p14="http://schemas.microsoft.com/office/powerpoint/2010/main" val="3800150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684</Words>
  <Application>Microsoft Office PowerPoint</Application>
  <PresentationFormat>Widescreen</PresentationFormat>
  <Paragraphs>113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Avenir Book</vt:lpstr>
      <vt:lpstr>Calibri</vt:lpstr>
      <vt:lpstr>Times New Roman</vt:lpstr>
      <vt:lpstr>Wingdings</vt:lpstr>
      <vt:lpstr>Office Theme</vt:lpstr>
      <vt:lpstr>Git Best Practices</vt:lpstr>
      <vt:lpstr>Why should I care about it?</vt:lpstr>
      <vt:lpstr>Commit</vt:lpstr>
      <vt:lpstr>Commit</vt:lpstr>
      <vt:lpstr>Commit</vt:lpstr>
      <vt:lpstr>Git Branching Model</vt:lpstr>
      <vt:lpstr>Branches and Purposes</vt:lpstr>
      <vt:lpstr>Branches and Purposes</vt:lpstr>
      <vt:lpstr>Branches and Purposes</vt:lpstr>
      <vt:lpstr>PowerPoint Presentation</vt:lpstr>
      <vt:lpstr>Branching Model</vt:lpstr>
      <vt:lpstr>Final thoughts</vt:lpstr>
      <vt:lpstr>Good Reads</vt:lpstr>
      <vt:lpstr>Final Announcement</vt:lpstr>
      <vt:lpstr>Questions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</dc:title>
  <dc:creator>Jay Patel</dc:creator>
  <cp:lastModifiedBy>Jay Patel</cp:lastModifiedBy>
  <cp:revision>281</cp:revision>
  <dcterms:created xsi:type="dcterms:W3CDTF">2017-10-30T19:59:27Z</dcterms:created>
  <dcterms:modified xsi:type="dcterms:W3CDTF">2017-10-30T21:22:12Z</dcterms:modified>
</cp:coreProperties>
</file>